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57" d="100"/>
          <a:sy n="57" d="100"/>
        </p:scale>
        <p:origin x="64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2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47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47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42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93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1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66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643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80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0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63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51F83-23EA-43ED-B7EB-676CD1D89BA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8A9F8-8D20-4DFE-B8C7-79D1B229B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28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58533" y="5202238"/>
            <a:ext cx="9144000" cy="1655762"/>
          </a:xfrm>
        </p:spPr>
        <p:txBody>
          <a:bodyPr/>
          <a:lstStyle/>
          <a:p>
            <a:pPr algn="r"/>
            <a:r>
              <a:rPr lang="pt-BR" cap="all" dirty="0">
                <a:solidFill>
                  <a:schemeClr val="bg1"/>
                </a:solidFill>
              </a:rPr>
              <a:t>ELIABNER PEREIRA PINTO </a:t>
            </a:r>
          </a:p>
          <a:p>
            <a:pPr algn="r"/>
            <a:r>
              <a:rPr lang="pt-BR" cap="all" dirty="0" smtClean="0">
                <a:solidFill>
                  <a:schemeClr val="bg1"/>
                </a:solidFill>
              </a:rPr>
              <a:t>VINÍCIUS </a:t>
            </a:r>
            <a:r>
              <a:rPr lang="pt-BR" cap="all" dirty="0">
                <a:solidFill>
                  <a:schemeClr val="bg1"/>
                </a:solidFill>
              </a:rPr>
              <a:t>DE OLIVEIRA ROCHA</a:t>
            </a:r>
          </a:p>
          <a:p>
            <a:pPr algn="r"/>
            <a:r>
              <a:rPr lang="pt-BR" cap="all" dirty="0">
                <a:solidFill>
                  <a:schemeClr val="bg1"/>
                </a:solidFill>
              </a:rPr>
              <a:t>WESLEY DANILO CÂMARA</a:t>
            </a:r>
          </a:p>
          <a:p>
            <a:pPr algn="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78" y="999067"/>
            <a:ext cx="8737602" cy="28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xmlns="" id="{8CB958B6-9F12-4892-8153-DE58C249650C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17" y="2578202"/>
            <a:ext cx="5197894" cy="25989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BF501268-21FC-48BD-B6DD-D6FE5944ECC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6318">
            <a:off x="6402621" y="3903416"/>
            <a:ext cx="5347292" cy="35430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9B2C9294-E396-4B94-9FA0-E6DA32753F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16" y="5058015"/>
            <a:ext cx="1233848" cy="1233848"/>
          </a:xfrm>
          <a:prstGeom prst="rect">
            <a:avLst/>
          </a:prstGeom>
        </p:spPr>
      </p:pic>
      <p:pic>
        <p:nvPicPr>
          <p:cNvPr id="10" name="Imagem 9" descr="Uma imagem contendo sinal, objeto, kit de primeiros socorros&#10;&#10;Descrição gerada automaticamente">
            <a:extLst>
              <a:ext uri="{FF2B5EF4-FFF2-40B4-BE49-F238E27FC236}">
                <a16:creationId xmlns:a16="http://schemas.microsoft.com/office/drawing/2014/main" xmlns="" id="{8D641B14-E6CE-411F-861F-67A7819108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389" y="5058015"/>
            <a:ext cx="1227428" cy="12274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609B3FDD-EA3D-49CE-B7F5-DF8BCD140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26">
            <a:off x="8020218" y="1238871"/>
            <a:ext cx="4556204" cy="25616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59748DCA-E6E2-4501-99F8-CE77A05BC65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7"/>
          <a:stretch/>
        </p:blipFill>
        <p:spPr>
          <a:xfrm>
            <a:off x="970045" y="780224"/>
            <a:ext cx="1973800" cy="2074148"/>
          </a:xfrm>
          <a:prstGeom prst="rect">
            <a:avLst/>
          </a:prstGeom>
        </p:spPr>
      </p:pic>
      <p:pic>
        <p:nvPicPr>
          <p:cNvPr id="13" name="Imagem 12" descr="Uma imagem contendo texto&#10;&#10;Descrição gerada automaticamente">
            <a:extLst>
              <a:ext uri="{FF2B5EF4-FFF2-40B4-BE49-F238E27FC236}">
                <a16:creationId xmlns:a16="http://schemas.microsoft.com/office/drawing/2014/main" xmlns="" id="{4F77B786-ABF3-4A50-AB0B-E7A0C749497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1" y="2854372"/>
            <a:ext cx="2322780" cy="23227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B1953160-3E2B-4A99-BB86-5CB1433CAD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1891">
            <a:off x="3464847" y="1370729"/>
            <a:ext cx="4704692" cy="1841956"/>
          </a:xfrm>
          <a:prstGeom prst="rect">
            <a:avLst/>
          </a:prstGeom>
        </p:spPr>
      </p:pic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20133" y="222127"/>
            <a:ext cx="11886576" cy="1655762"/>
          </a:xfrm>
        </p:spPr>
        <p:txBody>
          <a:bodyPr>
            <a:normAutofit/>
          </a:bodyPr>
          <a:lstStyle/>
          <a:p>
            <a:pPr algn="l"/>
            <a:r>
              <a:rPr lang="pt-BR" sz="3200" cap="all" dirty="0" smtClean="0">
                <a:solidFill>
                  <a:schemeClr val="bg1"/>
                </a:solidFill>
              </a:rPr>
              <a:t>Ferramentas utilizadas:</a:t>
            </a:r>
          </a:p>
          <a:p>
            <a:pPr algn="r"/>
            <a:endParaRPr lang="pt-BR" sz="3200" cap="all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0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03200" y="222127"/>
            <a:ext cx="11903509" cy="1655762"/>
          </a:xfrm>
        </p:spPr>
        <p:txBody>
          <a:bodyPr>
            <a:normAutofit/>
          </a:bodyPr>
          <a:lstStyle/>
          <a:p>
            <a:pPr algn="l"/>
            <a:r>
              <a:rPr lang="pt-BR" sz="3200" cap="all" dirty="0" smtClean="0">
                <a:solidFill>
                  <a:schemeClr val="bg1"/>
                </a:solidFill>
              </a:rPr>
              <a:t>PROPÓSITO:</a:t>
            </a:r>
          </a:p>
          <a:p>
            <a:pPr algn="r"/>
            <a:endParaRPr lang="pt-BR" sz="3200" cap="all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>
          <a:xfrm>
            <a:off x="1692709" y="18778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692709" y="1877889"/>
            <a:ext cx="88893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chemeClr val="bg1"/>
                </a:solidFill>
              </a:rPr>
              <a:t>Aumentar os lucros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chemeClr val="bg1"/>
                </a:solidFill>
              </a:rPr>
              <a:t>Reduzir os custos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chemeClr val="bg1"/>
                </a:solidFill>
              </a:rPr>
              <a:t>Prever comportamentos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chemeClr val="bg1"/>
                </a:solidFill>
              </a:rPr>
              <a:t>Agrupar características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chemeClr val="bg1"/>
                </a:solidFill>
              </a:rPr>
              <a:t>Controlar as decisões do dia a 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</a:endParaRPr>
          </a:p>
          <a:p>
            <a:pPr algn="ctr"/>
            <a:r>
              <a:rPr lang="pt-BR" sz="3600" dirty="0" smtClean="0">
                <a:solidFill>
                  <a:schemeClr val="bg1"/>
                </a:solidFill>
              </a:rPr>
              <a:t>Tudo isso baseado em dados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4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03200" y="222127"/>
            <a:ext cx="11903509" cy="1655762"/>
          </a:xfrm>
        </p:spPr>
        <p:txBody>
          <a:bodyPr>
            <a:normAutofit/>
          </a:bodyPr>
          <a:lstStyle/>
          <a:p>
            <a:pPr algn="l"/>
            <a:r>
              <a:rPr lang="pt-BR" sz="3200" cap="all" dirty="0" smtClean="0">
                <a:solidFill>
                  <a:schemeClr val="bg1"/>
                </a:solidFill>
              </a:rPr>
              <a:t>Aplicação:</a:t>
            </a:r>
          </a:p>
          <a:p>
            <a:pPr algn="r"/>
            <a:endParaRPr lang="pt-BR" sz="3200" cap="all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>
          <a:xfrm>
            <a:off x="1692709" y="18778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72846"/>
              </p:ext>
            </p:extLst>
          </p:nvPr>
        </p:nvGraphicFramePr>
        <p:xfrm>
          <a:off x="6264709" y="1705311"/>
          <a:ext cx="5317066" cy="4177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3869"/>
                <a:gridCol w="1970805"/>
                <a:gridCol w="2032392"/>
              </a:tblGrid>
              <a:tr h="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3000" u="none" strike="noStrike" dirty="0">
                          <a:effectLst/>
                        </a:rPr>
                        <a:t>Inscritos Vestibular </a:t>
                      </a:r>
                      <a:r>
                        <a:rPr lang="pt-BR" sz="3000" u="none" strike="noStrike" dirty="0" smtClean="0">
                          <a:effectLst/>
                        </a:rPr>
                        <a:t>ADS Noturno</a:t>
                      </a:r>
                    </a:p>
                  </a:txBody>
                  <a:tcPr marL="20556" marR="20556" marT="2055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411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Ano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1º Semestre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2º Semestre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411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2012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257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155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411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2013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181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143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411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2014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172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163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411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2015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227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175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411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2016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226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170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411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2017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173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164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411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2018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297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224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4111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2019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315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359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558488" y="4015874"/>
            <a:ext cx="53509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Qual a projeção para a quantidade de inscrições para o vestibular de ADS teremos em 2025?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247775" y="5883093"/>
            <a:ext cx="5350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800" dirty="0" smtClean="0">
                <a:solidFill>
                  <a:srgbClr val="FFFF00"/>
                </a:solidFill>
              </a:rPr>
              <a:t>Dados reais</a:t>
            </a:r>
          </a:p>
        </p:txBody>
      </p:sp>
    </p:spTree>
    <p:extLst>
      <p:ext uri="{BB962C8B-B14F-4D97-AF65-F5344CB8AC3E}">
        <p14:creationId xmlns:p14="http://schemas.microsoft.com/office/powerpoint/2010/main" val="12158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t="12346"/>
          <a:stretch/>
        </p:blipFill>
        <p:spPr>
          <a:xfrm>
            <a:off x="354418" y="440265"/>
            <a:ext cx="11483163" cy="6011333"/>
          </a:xfrm>
          <a:prstGeom prst="rect">
            <a:avLst/>
          </a:prstGeom>
        </p:spPr>
      </p:pic>
      <p:sp>
        <p:nvSpPr>
          <p:cNvPr id="16" name="Subtítulo 2"/>
          <p:cNvSpPr txBox="1">
            <a:spLocks/>
          </p:cNvSpPr>
          <p:nvPr/>
        </p:nvSpPr>
        <p:spPr>
          <a:xfrm>
            <a:off x="1692709" y="14714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79804"/>
              </p:ext>
            </p:extLst>
          </p:nvPr>
        </p:nvGraphicFramePr>
        <p:xfrm>
          <a:off x="1165771" y="3359846"/>
          <a:ext cx="2135326" cy="267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130"/>
                <a:gridCol w="1281196"/>
              </a:tblGrid>
              <a:tr h="48743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Inscritos Vestibular </a:t>
                      </a:r>
                      <a:r>
                        <a:rPr lang="pt-BR" sz="1800" u="none" strike="noStrike" dirty="0" smtClean="0">
                          <a:effectLst/>
                        </a:rPr>
                        <a:t>ADS Noturno</a:t>
                      </a:r>
                    </a:p>
                  </a:txBody>
                  <a:tcPr marL="20556" marR="20556" marT="2055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43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Ano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1º Semestre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143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257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143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143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143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227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143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226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143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143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297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143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4419288" y="518182"/>
            <a:ext cx="5350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rgbClr val="FF0000"/>
                </a:solidFill>
              </a:rPr>
              <a:t>1º Semestre de 2025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586133" y="2299369"/>
            <a:ext cx="745067" cy="528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97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t="12099"/>
          <a:stretch/>
        </p:blipFill>
        <p:spPr>
          <a:xfrm>
            <a:off x="354418" y="491067"/>
            <a:ext cx="11483163" cy="6028267"/>
          </a:xfrm>
          <a:prstGeom prst="rect">
            <a:avLst/>
          </a:prstGeom>
        </p:spPr>
      </p:pic>
      <p:sp>
        <p:nvSpPr>
          <p:cNvPr id="16" name="Subtítulo 2"/>
          <p:cNvSpPr txBox="1">
            <a:spLocks/>
          </p:cNvSpPr>
          <p:nvPr/>
        </p:nvSpPr>
        <p:spPr>
          <a:xfrm>
            <a:off x="1692709" y="1539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057492"/>
              </p:ext>
            </p:extLst>
          </p:nvPr>
        </p:nvGraphicFramePr>
        <p:xfrm>
          <a:off x="1049243" y="3518570"/>
          <a:ext cx="2269690" cy="267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1167"/>
                <a:gridCol w="1378523"/>
              </a:tblGrid>
              <a:tr h="53953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Inscritos Vestibular </a:t>
                      </a:r>
                      <a:r>
                        <a:rPr lang="pt-BR" sz="1800" u="none" strike="noStrike" dirty="0" smtClean="0">
                          <a:effectLst/>
                        </a:rPr>
                        <a:t>ADS Noturno</a:t>
                      </a:r>
                    </a:p>
                  </a:txBody>
                  <a:tcPr marL="20556" marR="20556" marT="2055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264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Ano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2º Semestre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264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155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264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143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264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264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264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264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264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  <a:tr h="2264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359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556" marR="20556" marT="20556" marB="0" anchor="b"/>
                </a:tc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4554755" y="607753"/>
            <a:ext cx="5350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rgbClr val="FF0000"/>
                </a:solidFill>
              </a:rPr>
              <a:t>2º Semestre de 2025</a:t>
            </a:r>
          </a:p>
        </p:txBody>
      </p:sp>
      <p:sp>
        <p:nvSpPr>
          <p:cNvPr id="5" name="Retângulo 4"/>
          <p:cNvSpPr/>
          <p:nvPr/>
        </p:nvSpPr>
        <p:spPr>
          <a:xfrm>
            <a:off x="7636933" y="2367105"/>
            <a:ext cx="643467" cy="545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31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203200" y="222127"/>
            <a:ext cx="11903509" cy="1655762"/>
          </a:xfrm>
        </p:spPr>
        <p:txBody>
          <a:bodyPr>
            <a:normAutofit/>
          </a:bodyPr>
          <a:lstStyle/>
          <a:p>
            <a:pPr algn="l"/>
            <a:r>
              <a:rPr lang="pt-BR" sz="3200" cap="all" dirty="0" smtClean="0">
                <a:solidFill>
                  <a:schemeClr val="bg1"/>
                </a:solidFill>
              </a:rPr>
              <a:t>SOFTWARE:</a:t>
            </a:r>
          </a:p>
          <a:p>
            <a:pPr algn="r"/>
            <a:endParaRPr lang="pt-BR" sz="3200" cap="all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>
          <a:xfrm>
            <a:off x="1692709" y="1877889"/>
            <a:ext cx="5550144" cy="10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cap="all" dirty="0" smtClean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t="12099"/>
          <a:stretch/>
        </p:blipFill>
        <p:spPr>
          <a:xfrm>
            <a:off x="-780142" y="868738"/>
            <a:ext cx="6969949" cy="36589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t="12099"/>
          <a:stretch/>
        </p:blipFill>
        <p:spPr>
          <a:xfrm>
            <a:off x="5917371" y="-293841"/>
            <a:ext cx="6969949" cy="365898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6"/>
          <a:srcRect t="11852"/>
          <a:stretch/>
        </p:blipFill>
        <p:spPr>
          <a:xfrm>
            <a:off x="203200" y="3847397"/>
            <a:ext cx="6969948" cy="36692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/>
          <a:srcRect t="11852"/>
          <a:stretch/>
        </p:blipFill>
        <p:spPr>
          <a:xfrm>
            <a:off x="5596821" y="3194372"/>
            <a:ext cx="6950426" cy="36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06678"/>
            <a:ext cx="10668000" cy="3418902"/>
          </a:xfrm>
          <a:prstGeom prst="rect">
            <a:avLst/>
          </a:prstGeom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1524000" y="87071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cap="all" dirty="0" smtClean="0">
                <a:solidFill>
                  <a:schemeClr val="bg1"/>
                </a:solidFill>
              </a:rPr>
              <a:t>ELIABNER PEREIRA PINTO </a:t>
            </a:r>
          </a:p>
          <a:p>
            <a:r>
              <a:rPr lang="pt-BR" sz="3600" cap="all" dirty="0" smtClean="0">
                <a:solidFill>
                  <a:schemeClr val="bg1"/>
                </a:solidFill>
              </a:rPr>
              <a:t>VINÍCIUS DE OLIVEIRA ROCHA</a:t>
            </a:r>
          </a:p>
          <a:p>
            <a:r>
              <a:rPr lang="pt-BR" sz="3600" cap="all" dirty="0" smtClean="0">
                <a:solidFill>
                  <a:schemeClr val="bg1"/>
                </a:solidFill>
              </a:rPr>
              <a:t>WESLEY DANILO CÂMARA</a:t>
            </a:r>
          </a:p>
          <a:p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3741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157</Words>
  <Application>Microsoft Office PowerPoint</Application>
  <PresentationFormat>Widescreen</PresentationFormat>
  <Paragraphs>92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Colegio Jesus Maria José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Vinícius</dc:creator>
  <cp:lastModifiedBy>Vinícius</cp:lastModifiedBy>
  <cp:revision>6</cp:revision>
  <dcterms:created xsi:type="dcterms:W3CDTF">2019-11-25T16:37:32Z</dcterms:created>
  <dcterms:modified xsi:type="dcterms:W3CDTF">2019-11-25T18:43:11Z</dcterms:modified>
</cp:coreProperties>
</file>